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121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237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6270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151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7627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5513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6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842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408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782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985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06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553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009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0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508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460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30C41E-C91C-463C-84C1-CB7AFB66C9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7910" y="2075504"/>
            <a:ext cx="9756251" cy="4460468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b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9AE4E2-71C8-4172-9AFC-66FD1E3A7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6" y="1272208"/>
            <a:ext cx="8601867" cy="540689"/>
          </a:xfrm>
        </p:spPr>
        <p:txBody>
          <a:bodyPr/>
          <a:lstStyle/>
          <a:p>
            <a:r>
              <a:rPr lang="it-IT" dirty="0" err="1"/>
              <a:t>seII</a:t>
            </a:r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F1A0A17-8F2E-4337-94DB-DEC5BCD24E31}"/>
              </a:ext>
            </a:extLst>
          </p:cNvPr>
          <p:cNvSpPr txBox="1"/>
          <p:nvPr/>
        </p:nvSpPr>
        <p:spPr>
          <a:xfrm>
            <a:off x="850790" y="1542552"/>
            <a:ext cx="10988702" cy="42832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4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COSA TENIAMO DEL PRESENTE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it-I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tecnologia e le sue opportunità rese evidenti nel momento di pandemia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it-I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Riscoperta dell’importanza del contatto umano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it-I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L’energia nel reinventarsi e nel ripartire e non lasciarsi abbattere dalla situazione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it-I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Riscoperta della natura come spazio da valorizzare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COSA ELIMINIAMO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it-I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Paura del cambiamento/ del diverso si è visionari solo se si è disposti a cambiare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it-I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Consumismo/sfruttamento della natura e del territorio, delle persone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it-I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Incomunicabilità con il potere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it-I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L’Ignoranza che si fa presuntuosa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400" b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SEMI DI FUTURO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it-I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Reti culturali e scambi culturali. Nuove connessioni rese possibili dalla tecnologia su scala più ampia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it-I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Progetti e iniziative nate sul territorio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it-I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Nuovo sguardo, più ampio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it-I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Coprogettazione. Abbiamo capito che da soli non si può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it-I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Piccole pratiche di sopravvivenza quotidiane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CC8C673-9354-4010-999E-47EB87877F15}"/>
              </a:ext>
            </a:extLst>
          </p:cNvPr>
          <p:cNvSpPr txBox="1"/>
          <p:nvPr/>
        </p:nvSpPr>
        <p:spPr>
          <a:xfrm>
            <a:off x="1304014" y="461175"/>
            <a:ext cx="7490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II incontro </a:t>
            </a:r>
            <a:r>
              <a:rPr lang="it-IT">
                <a:solidFill>
                  <a:schemeClr val="accent2">
                    <a:lumMod val="75000"/>
                  </a:schemeClr>
                </a:solidFill>
              </a:rPr>
              <a:t>GRUPPO BENESSERE SOCIALE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76537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135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Sfaccettatura</vt:lpstr>
      <vt:lpstr>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>Valeria</dc:creator>
  <cp:lastModifiedBy>Valeria</cp:lastModifiedBy>
  <cp:revision>2</cp:revision>
  <dcterms:created xsi:type="dcterms:W3CDTF">2021-02-14T21:34:29Z</dcterms:created>
  <dcterms:modified xsi:type="dcterms:W3CDTF">2021-02-14T21:44:18Z</dcterms:modified>
</cp:coreProperties>
</file>