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0" r:id="rId10"/>
    <p:sldId id="264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1999-6819-46E5-99D0-D400F008A491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831D7-5026-4C68-96A5-1A94A3B4EC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598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831D7-5026-4C68-96A5-1A94A3B4ECF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59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17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02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5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08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26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45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73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12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2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30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13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A3F0F-1D98-4F4A-88A6-D1C876BB857B}" type="datetimeFigureOut">
              <a:rPr lang="it-IT" smtClean="0"/>
              <a:t>07/04/2017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6FF8-DC03-4499-8C16-568F660FA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50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87844" y="1329694"/>
            <a:ext cx="8778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Il senso dell’educare</a:t>
            </a:r>
          </a:p>
          <a:p>
            <a:pPr algn="ctr"/>
            <a:r>
              <a:rPr lang="it-IT" sz="5400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omaggio a Lina Borgo</a:t>
            </a:r>
            <a:endParaRPr lang="it-IT" sz="5400" dirty="0">
              <a:solidFill>
                <a:srgbClr val="FF0000"/>
              </a:solidFill>
              <a:latin typeface="Script MT Bold" panose="03040602040607080904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29600" y="5048518"/>
            <a:ext cx="2975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latin typeface="Script MT Bold" panose="03040602040607080904" pitchFamily="66" charset="0"/>
              </a:rPr>
              <a:t>8 aprile 2017</a:t>
            </a:r>
            <a:endParaRPr lang="it-IT" sz="3600" dirty="0">
              <a:latin typeface="Script MT Bold" panose="030406020406070809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789454" y="3977425"/>
            <a:ext cx="2975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latin typeface="Script MT Bold" panose="03040602040607080904" pitchFamily="66" charset="0"/>
              </a:rPr>
              <a:t>Sara Nosari</a:t>
            </a:r>
            <a:endParaRPr lang="it-IT" sz="36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9316" y="912618"/>
            <a:ext cx="8215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Script MT Bold" panose="03040602040607080904" pitchFamily="66" charset="0"/>
              </a:rPr>
              <a:t>Il senso dell’educare?</a:t>
            </a:r>
            <a:endParaRPr lang="it-IT" sz="6000" dirty="0">
              <a:latin typeface="Script MT Bold" panose="030406020406070809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445392" y="3852764"/>
            <a:ext cx="70901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anose="03040602040607080904" pitchFamily="66" charset="0"/>
              </a:rPr>
              <a:t>Educare alla </a:t>
            </a:r>
          </a:p>
          <a:p>
            <a:pPr algn="ctr"/>
            <a:r>
              <a:rPr lang="it-IT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anose="03040602040607080904" pitchFamily="66" charset="0"/>
              </a:rPr>
              <a:t>bellezza spirituale</a:t>
            </a:r>
            <a:endParaRPr lang="it-IT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0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26941" y="1179902"/>
            <a:ext cx="6639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Script MT Bold" panose="03040602040607080904" pitchFamily="66" charset="0"/>
              </a:rPr>
              <a:t>Introdurre al 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87107" y="4553804"/>
            <a:ext cx="6149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Script MT Bold" panose="03040602040607080904" pitchFamily="66" charset="0"/>
              </a:rPr>
              <a:t>Venire al 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1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33047" y="771939"/>
            <a:ext cx="6035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Script MT Bold" panose="03040602040607080904" pitchFamily="66" charset="0"/>
              </a:rPr>
              <a:t>Aprire al 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00134" y="4260727"/>
            <a:ext cx="6639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000" dirty="0" smtClean="0">
                <a:latin typeface="Script MT Bold" panose="03040602040607080904" pitchFamily="66" charset="0"/>
              </a:rPr>
              <a:t>Inventare l’esistenza al 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5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45585" y="912616"/>
            <a:ext cx="6639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Script MT Bold" panose="03040602040607080904" pitchFamily="66" charset="0"/>
              </a:rPr>
              <a:t>Presentare al 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065561" y="4682757"/>
            <a:ext cx="7582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Script MT Bold" panose="03040602040607080904" pitchFamily="66" charset="0"/>
              </a:rPr>
              <a:t>Consegnare il 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1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7113" y="968888"/>
            <a:ext cx="8215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Script MT Bold" panose="03040602040607080904" pitchFamily="66" charset="0"/>
              </a:rPr>
              <a:t>Mettere in scena un 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94892" y="4218524"/>
            <a:ext cx="80607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000" dirty="0" smtClean="0">
                <a:latin typeface="Script MT Bold" panose="03040602040607080904" pitchFamily="66" charset="0"/>
              </a:rPr>
              <a:t>Testimoniare un </a:t>
            </a:r>
            <a:endParaRPr lang="it-IT" sz="6000" dirty="0" smtClean="0">
              <a:latin typeface="Script MT Bold" panose="03040602040607080904" pitchFamily="66" charset="0"/>
            </a:endParaRPr>
          </a:p>
          <a:p>
            <a:pPr algn="r"/>
            <a:r>
              <a:rPr lang="it-IT" sz="6000" dirty="0" smtClean="0">
                <a:latin typeface="Script MT Bold" panose="03040602040607080904" pitchFamily="66" charset="0"/>
              </a:rPr>
              <a:t>possibile </a:t>
            </a:r>
            <a:r>
              <a:rPr lang="it-IT" sz="6000" dirty="0" smtClean="0">
                <a:latin typeface="Script MT Bold" panose="03040602040607080904" pitchFamily="66" charset="0"/>
              </a:rPr>
              <a:t>mondo</a:t>
            </a:r>
            <a:endParaRPr lang="it-IT" sz="6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5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3722" y="743804"/>
            <a:ext cx="6639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>
                <a:latin typeface="Script MT Bold" panose="03040602040607080904" pitchFamily="66" charset="0"/>
              </a:rPr>
              <a:t>La mediazione di Lina Borgo </a:t>
            </a:r>
            <a:r>
              <a:rPr lang="it-IT" sz="6000" dirty="0" err="1" smtClean="0">
                <a:latin typeface="Script MT Bold" panose="03040602040607080904" pitchFamily="66" charset="0"/>
              </a:rPr>
              <a:t>Guenna</a:t>
            </a:r>
            <a:endParaRPr lang="it-IT" sz="6000" dirty="0">
              <a:latin typeface="Script MT Bold" panose="03040602040607080904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514536" y="4105982"/>
            <a:ext cx="58099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000" dirty="0" smtClean="0">
                <a:latin typeface="Script MT Bold" panose="03040602040607080904" pitchFamily="66" charset="0"/>
              </a:rPr>
              <a:t>Il valore evocativo della bellezza</a:t>
            </a:r>
            <a:endParaRPr lang="it-IT" sz="6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3722" y="743804"/>
            <a:ext cx="663995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Script MT Bold" panose="03040602040607080904" pitchFamily="66" charset="0"/>
              </a:rPr>
              <a:t>«È urgente abituare il fanciullo alla coordinazione delle linee della bellezza che sono la misura, l’ordine e la nitidezza»</a:t>
            </a:r>
          </a:p>
          <a:p>
            <a:pPr algn="r"/>
            <a:endParaRPr lang="it-IT" sz="2800" dirty="0" smtClean="0">
              <a:latin typeface="Script MT Bold" panose="03040602040607080904" pitchFamily="66" charset="0"/>
            </a:endParaRPr>
          </a:p>
          <a:p>
            <a:pPr algn="r"/>
            <a:r>
              <a:rPr lang="it-IT" sz="2800" dirty="0" smtClean="0">
                <a:latin typeface="Script MT Bold" panose="03040602040607080904" pitchFamily="66" charset="0"/>
              </a:rPr>
              <a:t>Lettera al Presidente Penna,  </a:t>
            </a:r>
          </a:p>
          <a:p>
            <a:pPr algn="r"/>
            <a:r>
              <a:rPr lang="it-IT" sz="2800" dirty="0" smtClean="0">
                <a:latin typeface="Script MT Bold" panose="03040602040607080904" pitchFamily="66" charset="0"/>
              </a:rPr>
              <a:t>10 gennaio 1919</a:t>
            </a:r>
            <a:endParaRPr lang="it-IT" sz="28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2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8117" y="1181685"/>
            <a:ext cx="9808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latin typeface="Script MT Bold" panose="03040602040607080904" pitchFamily="66" charset="0"/>
              </a:rPr>
              <a:t>La bellezza amplia ed espande la vita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94715" y="2962259"/>
            <a:ext cx="3591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rgbClr val="0070C0"/>
                </a:solidFill>
                <a:latin typeface="Script MT Bold" panose="03040602040607080904" pitchFamily="66" charset="0"/>
              </a:rPr>
              <a:t>rapendo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67955" y="4163012"/>
            <a:ext cx="5898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illuminando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289443" y="5209219"/>
            <a:ext cx="3614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rgbClr val="00B050"/>
                </a:solidFill>
                <a:latin typeface="Script MT Bold" panose="03040602040607080904" pitchFamily="66" charset="0"/>
              </a:rPr>
              <a:t>impegnando</a:t>
            </a:r>
            <a:endParaRPr lang="it-IT" sz="4400" dirty="0">
              <a:solidFill>
                <a:srgbClr val="00B050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9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10000" y="3810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100</Words>
  <Application>Microsoft Office PowerPoint</Application>
  <PresentationFormat>Widescreen</PresentationFormat>
  <Paragraphs>27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Script MT Bold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Torino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Nosari</dc:creator>
  <cp:lastModifiedBy>Sara Nosari</cp:lastModifiedBy>
  <cp:revision>15</cp:revision>
  <dcterms:created xsi:type="dcterms:W3CDTF">2017-04-04T17:29:27Z</dcterms:created>
  <dcterms:modified xsi:type="dcterms:W3CDTF">2017-04-07T18:25:07Z</dcterms:modified>
</cp:coreProperties>
</file>